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9" r:id="rId3"/>
    <p:sldId id="287" r:id="rId4"/>
    <p:sldId id="290" r:id="rId5"/>
    <p:sldId id="291" r:id="rId6"/>
    <p:sldId id="292" r:id="rId7"/>
    <p:sldId id="293" r:id="rId8"/>
    <p:sldId id="263" r:id="rId9"/>
    <p:sldId id="261" r:id="rId10"/>
    <p:sldId id="262" r:id="rId11"/>
    <p:sldId id="264"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BACF2A-065C-43CF-BCBE-C8301FE4EA6E}" v="3" dt="2022-11-14T08:50:32.555"/>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0" autoAdjust="0"/>
    <p:restoredTop sz="94660"/>
  </p:normalViewPr>
  <p:slideViewPr>
    <p:cSldViewPr snapToGrid="0">
      <p:cViewPr varScale="1">
        <p:scale>
          <a:sx n="67" d="100"/>
          <a:sy n="67" d="100"/>
        </p:scale>
        <p:origin x="45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 van der Weijden" userId="d5a97714-595f-41f7-a457-b8fe7f3b0d31" providerId="ADAL" clId="{F5BACF2A-065C-43CF-BCBE-C8301FE4EA6E}"/>
    <pc:docChg chg="undo custSel delSld modSld sldOrd">
      <pc:chgData name="Emil van der Weijden" userId="d5a97714-595f-41f7-a457-b8fe7f3b0d31" providerId="ADAL" clId="{F5BACF2A-065C-43CF-BCBE-C8301FE4EA6E}" dt="2022-11-14T08:57:47.451" v="1302" actId="20577"/>
      <pc:docMkLst>
        <pc:docMk/>
      </pc:docMkLst>
      <pc:sldChg chg="modSp mod">
        <pc:chgData name="Emil van der Weijden" userId="d5a97714-595f-41f7-a457-b8fe7f3b0d31" providerId="ADAL" clId="{F5BACF2A-065C-43CF-BCBE-C8301FE4EA6E}" dt="2022-11-14T08:57:47.451" v="1302" actId="20577"/>
        <pc:sldMkLst>
          <pc:docMk/>
          <pc:sldMk cId="3384902863" sldId="262"/>
        </pc:sldMkLst>
        <pc:spChg chg="mod">
          <ac:chgData name="Emil van der Weijden" userId="d5a97714-595f-41f7-a457-b8fe7f3b0d31" providerId="ADAL" clId="{F5BACF2A-065C-43CF-BCBE-C8301FE4EA6E}" dt="2022-11-14T08:55:26.219" v="924" actId="20577"/>
          <ac:spMkLst>
            <pc:docMk/>
            <pc:sldMk cId="3384902863" sldId="262"/>
            <ac:spMk id="2" creationId="{00000000-0000-0000-0000-000000000000}"/>
          </ac:spMkLst>
        </pc:spChg>
        <pc:spChg chg="mod">
          <ac:chgData name="Emil van der Weijden" userId="d5a97714-595f-41f7-a457-b8fe7f3b0d31" providerId="ADAL" clId="{F5BACF2A-065C-43CF-BCBE-C8301FE4EA6E}" dt="2022-11-14T08:57:47.451" v="1302" actId="20577"/>
          <ac:spMkLst>
            <pc:docMk/>
            <pc:sldMk cId="3384902863" sldId="262"/>
            <ac:spMk id="3" creationId="{00000000-0000-0000-0000-000000000000}"/>
          </ac:spMkLst>
        </pc:spChg>
      </pc:sldChg>
      <pc:sldChg chg="modSp mod ord">
        <pc:chgData name="Emil van der Weijden" userId="d5a97714-595f-41f7-a457-b8fe7f3b0d31" providerId="ADAL" clId="{F5BACF2A-065C-43CF-BCBE-C8301FE4EA6E}" dt="2022-11-14T08:51:20.466" v="902" actId="20577"/>
        <pc:sldMkLst>
          <pc:docMk/>
          <pc:sldMk cId="2034264760" sldId="263"/>
        </pc:sldMkLst>
        <pc:spChg chg="mod">
          <ac:chgData name="Emil van der Weijden" userId="d5a97714-595f-41f7-a457-b8fe7f3b0d31" providerId="ADAL" clId="{F5BACF2A-065C-43CF-BCBE-C8301FE4EA6E}" dt="2022-11-14T08:50:12.792" v="819"/>
          <ac:spMkLst>
            <pc:docMk/>
            <pc:sldMk cId="2034264760" sldId="263"/>
            <ac:spMk id="2" creationId="{00000000-0000-0000-0000-000000000000}"/>
          </ac:spMkLst>
        </pc:spChg>
        <pc:spChg chg="mod">
          <ac:chgData name="Emil van der Weijden" userId="d5a97714-595f-41f7-a457-b8fe7f3b0d31" providerId="ADAL" clId="{F5BACF2A-065C-43CF-BCBE-C8301FE4EA6E}" dt="2022-11-14T08:51:20.466" v="902" actId="20577"/>
          <ac:spMkLst>
            <pc:docMk/>
            <pc:sldMk cId="2034264760" sldId="263"/>
            <ac:spMk id="3" creationId="{00000000-0000-0000-0000-000000000000}"/>
          </ac:spMkLst>
        </pc:spChg>
      </pc:sldChg>
      <pc:sldChg chg="modSp mod ord">
        <pc:chgData name="Emil van der Weijden" userId="d5a97714-595f-41f7-a457-b8fe7f3b0d31" providerId="ADAL" clId="{F5BACF2A-065C-43CF-BCBE-C8301FE4EA6E}" dt="2022-11-14T08:42:34.291" v="805"/>
        <pc:sldMkLst>
          <pc:docMk/>
          <pc:sldMk cId="178961269" sldId="287"/>
        </pc:sldMkLst>
        <pc:spChg chg="mod">
          <ac:chgData name="Emil van der Weijden" userId="d5a97714-595f-41f7-a457-b8fe7f3b0d31" providerId="ADAL" clId="{F5BACF2A-065C-43CF-BCBE-C8301FE4EA6E}" dt="2022-11-14T08:36:34.700" v="477" actId="20577"/>
          <ac:spMkLst>
            <pc:docMk/>
            <pc:sldMk cId="178961269" sldId="287"/>
            <ac:spMk id="2" creationId="{00000000-0000-0000-0000-000000000000}"/>
          </ac:spMkLst>
        </pc:spChg>
        <pc:spChg chg="mod">
          <ac:chgData name="Emil van der Weijden" userId="d5a97714-595f-41f7-a457-b8fe7f3b0d31" providerId="ADAL" clId="{F5BACF2A-065C-43CF-BCBE-C8301FE4EA6E}" dt="2022-11-14T08:39:39.327" v="749" actId="255"/>
          <ac:spMkLst>
            <pc:docMk/>
            <pc:sldMk cId="178961269" sldId="287"/>
            <ac:spMk id="3" creationId="{00000000-0000-0000-0000-000000000000}"/>
          </ac:spMkLst>
        </pc:spChg>
      </pc:sldChg>
      <pc:sldChg chg="del ord">
        <pc:chgData name="Emil van der Weijden" userId="d5a97714-595f-41f7-a457-b8fe7f3b0d31" providerId="ADAL" clId="{F5BACF2A-065C-43CF-BCBE-C8301FE4EA6E}" dt="2022-11-14T08:39:58.273" v="752" actId="2696"/>
        <pc:sldMkLst>
          <pc:docMk/>
          <pc:sldMk cId="2228583787" sldId="288"/>
        </pc:sldMkLst>
      </pc:sldChg>
      <pc:sldChg chg="modSp mod ord">
        <pc:chgData name="Emil van der Weijden" userId="d5a97714-595f-41f7-a457-b8fe7f3b0d31" providerId="ADAL" clId="{F5BACF2A-065C-43CF-BCBE-C8301FE4EA6E}" dt="2022-11-14T08:42:22.404" v="803" actId="5793"/>
        <pc:sldMkLst>
          <pc:docMk/>
          <pc:sldMk cId="3720215764" sldId="289"/>
        </pc:sldMkLst>
        <pc:spChg chg="mod">
          <ac:chgData name="Emil van der Weijden" userId="d5a97714-595f-41f7-a457-b8fe7f3b0d31" providerId="ADAL" clId="{F5BACF2A-065C-43CF-BCBE-C8301FE4EA6E}" dt="2022-11-14T08:40:15.223" v="775" actId="20577"/>
          <ac:spMkLst>
            <pc:docMk/>
            <pc:sldMk cId="3720215764" sldId="289"/>
            <ac:spMk id="2" creationId="{00000000-0000-0000-0000-000000000000}"/>
          </ac:spMkLst>
        </pc:spChg>
        <pc:spChg chg="mod">
          <ac:chgData name="Emil van der Weijden" userId="d5a97714-595f-41f7-a457-b8fe7f3b0d31" providerId="ADAL" clId="{F5BACF2A-065C-43CF-BCBE-C8301FE4EA6E}" dt="2022-11-14T08:42:22.404" v="803" actId="5793"/>
          <ac:spMkLst>
            <pc:docMk/>
            <pc:sldMk cId="3720215764" sldId="289"/>
            <ac:spMk id="3" creationId="{00000000-0000-0000-0000-000000000000}"/>
          </ac:spMkLst>
        </pc:spChg>
      </pc:sldChg>
      <pc:sldChg chg="modSp mod">
        <pc:chgData name="Emil van der Weijden" userId="d5a97714-595f-41f7-a457-b8fe7f3b0d31" providerId="ADAL" clId="{F5BACF2A-065C-43CF-BCBE-C8301FE4EA6E}" dt="2022-11-14T08:31:50.513" v="46" actId="20577"/>
        <pc:sldMkLst>
          <pc:docMk/>
          <pc:sldMk cId="3284725581" sldId="290"/>
        </pc:sldMkLst>
        <pc:spChg chg="mod">
          <ac:chgData name="Emil van der Weijden" userId="d5a97714-595f-41f7-a457-b8fe7f3b0d31" providerId="ADAL" clId="{F5BACF2A-065C-43CF-BCBE-C8301FE4EA6E}" dt="2022-11-14T08:31:30.985" v="27" actId="20577"/>
          <ac:spMkLst>
            <pc:docMk/>
            <pc:sldMk cId="3284725581" sldId="290"/>
            <ac:spMk id="2" creationId="{00000000-0000-0000-0000-000000000000}"/>
          </ac:spMkLst>
        </pc:spChg>
        <pc:spChg chg="mod">
          <ac:chgData name="Emil van der Weijden" userId="d5a97714-595f-41f7-a457-b8fe7f3b0d31" providerId="ADAL" clId="{F5BACF2A-065C-43CF-BCBE-C8301FE4EA6E}" dt="2022-11-14T08:31:50.513" v="46" actId="20577"/>
          <ac:spMkLst>
            <pc:docMk/>
            <pc:sldMk cId="3284725581" sldId="290"/>
            <ac:spMk id="3" creationId="{00000000-0000-0000-0000-000000000000}"/>
          </ac:spMkLst>
        </pc:spChg>
      </pc:sldChg>
      <pc:sldChg chg="modSp mod">
        <pc:chgData name="Emil van der Weijden" userId="d5a97714-595f-41f7-a457-b8fe7f3b0d31" providerId="ADAL" clId="{F5BACF2A-065C-43CF-BCBE-C8301FE4EA6E}" dt="2022-11-14T08:33:43.840" v="226" actId="20577"/>
        <pc:sldMkLst>
          <pc:docMk/>
          <pc:sldMk cId="4110286794" sldId="291"/>
        </pc:sldMkLst>
        <pc:spChg chg="mod">
          <ac:chgData name="Emil van der Weijden" userId="d5a97714-595f-41f7-a457-b8fe7f3b0d31" providerId="ADAL" clId="{F5BACF2A-065C-43CF-BCBE-C8301FE4EA6E}" dt="2022-11-14T08:31:58.184" v="57" actId="20577"/>
          <ac:spMkLst>
            <pc:docMk/>
            <pc:sldMk cId="4110286794" sldId="291"/>
            <ac:spMk id="2" creationId="{00000000-0000-0000-0000-000000000000}"/>
          </ac:spMkLst>
        </pc:spChg>
        <pc:spChg chg="mod">
          <ac:chgData name="Emil van der Weijden" userId="d5a97714-595f-41f7-a457-b8fe7f3b0d31" providerId="ADAL" clId="{F5BACF2A-065C-43CF-BCBE-C8301FE4EA6E}" dt="2022-11-14T08:33:43.840" v="226" actId="20577"/>
          <ac:spMkLst>
            <pc:docMk/>
            <pc:sldMk cId="4110286794" sldId="291"/>
            <ac:spMk id="3" creationId="{00000000-0000-0000-0000-000000000000}"/>
          </ac:spMkLst>
        </pc:spChg>
      </pc:sldChg>
      <pc:sldChg chg="modSp mod">
        <pc:chgData name="Emil van der Weijden" userId="d5a97714-595f-41f7-a457-b8fe7f3b0d31" providerId="ADAL" clId="{F5BACF2A-065C-43CF-BCBE-C8301FE4EA6E}" dt="2022-11-14T08:35:00.977" v="347" actId="20577"/>
        <pc:sldMkLst>
          <pc:docMk/>
          <pc:sldMk cId="2736326352" sldId="292"/>
        </pc:sldMkLst>
        <pc:spChg chg="mod">
          <ac:chgData name="Emil van der Weijden" userId="d5a97714-595f-41f7-a457-b8fe7f3b0d31" providerId="ADAL" clId="{F5BACF2A-065C-43CF-BCBE-C8301FE4EA6E}" dt="2022-11-14T08:33:53.998" v="238" actId="20577"/>
          <ac:spMkLst>
            <pc:docMk/>
            <pc:sldMk cId="2736326352" sldId="292"/>
            <ac:spMk id="2" creationId="{00000000-0000-0000-0000-000000000000}"/>
          </ac:spMkLst>
        </pc:spChg>
        <pc:spChg chg="mod">
          <ac:chgData name="Emil van der Weijden" userId="d5a97714-595f-41f7-a457-b8fe7f3b0d31" providerId="ADAL" clId="{F5BACF2A-065C-43CF-BCBE-C8301FE4EA6E}" dt="2022-11-14T08:35:00.977" v="347" actId="20577"/>
          <ac:spMkLst>
            <pc:docMk/>
            <pc:sldMk cId="2736326352" sldId="292"/>
            <ac:spMk id="3" creationId="{00000000-0000-0000-0000-000000000000}"/>
          </ac:spMkLst>
        </pc:spChg>
      </pc:sldChg>
      <pc:sldChg chg="modSp mod">
        <pc:chgData name="Emil van der Weijden" userId="d5a97714-595f-41f7-a457-b8fe7f3b0d31" providerId="ADAL" clId="{F5BACF2A-065C-43CF-BCBE-C8301FE4EA6E}" dt="2022-11-14T08:36:15.984" v="461" actId="20577"/>
        <pc:sldMkLst>
          <pc:docMk/>
          <pc:sldMk cId="2133953839" sldId="293"/>
        </pc:sldMkLst>
        <pc:spChg chg="mod">
          <ac:chgData name="Emil van der Weijden" userId="d5a97714-595f-41f7-a457-b8fe7f3b0d31" providerId="ADAL" clId="{F5BACF2A-065C-43CF-BCBE-C8301FE4EA6E}" dt="2022-11-14T08:35:32.020" v="371" actId="20577"/>
          <ac:spMkLst>
            <pc:docMk/>
            <pc:sldMk cId="2133953839" sldId="293"/>
            <ac:spMk id="2" creationId="{00000000-0000-0000-0000-000000000000}"/>
          </ac:spMkLst>
        </pc:spChg>
        <pc:spChg chg="mod">
          <ac:chgData name="Emil van der Weijden" userId="d5a97714-595f-41f7-a457-b8fe7f3b0d31" providerId="ADAL" clId="{F5BACF2A-065C-43CF-BCBE-C8301FE4EA6E}" dt="2022-11-14T08:36:15.984" v="461" actId="20577"/>
          <ac:spMkLst>
            <pc:docMk/>
            <pc:sldMk cId="2133953839" sldId="293"/>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B196CEA8-460E-469D-B827-F04BA7ABB90D}" type="datetimeFigureOut">
              <a:rPr lang="nl-NL" smtClean="0"/>
              <a:t>14-11-2022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2086E2A-1D2F-4865-BBCF-BFE2F1DAEDF2}" type="slidenum">
              <a:rPr lang="nl-NL" smtClean="0"/>
              <a:t>‹nr.›</a:t>
            </a:fld>
            <a:endParaRPr lang="nl-NL"/>
          </a:p>
        </p:txBody>
      </p:sp>
    </p:spTree>
    <p:extLst>
      <p:ext uri="{BB962C8B-B14F-4D97-AF65-F5344CB8AC3E}">
        <p14:creationId xmlns:p14="http://schemas.microsoft.com/office/powerpoint/2010/main" val="3622384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196CEA8-460E-469D-B827-F04BA7ABB90D}" type="datetimeFigureOut">
              <a:rPr lang="nl-NL" smtClean="0"/>
              <a:t>14-11-2022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2086E2A-1D2F-4865-BBCF-BFE2F1DAEDF2}" type="slidenum">
              <a:rPr lang="nl-NL" smtClean="0"/>
              <a:t>‹nr.›</a:t>
            </a:fld>
            <a:endParaRPr lang="nl-NL"/>
          </a:p>
        </p:txBody>
      </p:sp>
    </p:spTree>
    <p:extLst>
      <p:ext uri="{BB962C8B-B14F-4D97-AF65-F5344CB8AC3E}">
        <p14:creationId xmlns:p14="http://schemas.microsoft.com/office/powerpoint/2010/main" val="2500006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196CEA8-460E-469D-B827-F04BA7ABB90D}" type="datetimeFigureOut">
              <a:rPr lang="nl-NL" smtClean="0"/>
              <a:t>14-11-2022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2086E2A-1D2F-4865-BBCF-BFE2F1DAEDF2}" type="slidenum">
              <a:rPr lang="nl-NL" smtClean="0"/>
              <a:t>‹nr.›</a:t>
            </a:fld>
            <a:endParaRPr lang="nl-NL"/>
          </a:p>
        </p:txBody>
      </p:sp>
    </p:spTree>
    <p:extLst>
      <p:ext uri="{BB962C8B-B14F-4D97-AF65-F5344CB8AC3E}">
        <p14:creationId xmlns:p14="http://schemas.microsoft.com/office/powerpoint/2010/main" val="1425232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196CEA8-460E-469D-B827-F04BA7ABB90D}" type="datetimeFigureOut">
              <a:rPr lang="nl-NL" smtClean="0"/>
              <a:t>14-11-2022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2086E2A-1D2F-4865-BBCF-BFE2F1DAEDF2}" type="slidenum">
              <a:rPr lang="nl-NL" smtClean="0"/>
              <a:t>‹nr.›</a:t>
            </a:fld>
            <a:endParaRPr lang="nl-NL"/>
          </a:p>
        </p:txBody>
      </p:sp>
    </p:spTree>
    <p:extLst>
      <p:ext uri="{BB962C8B-B14F-4D97-AF65-F5344CB8AC3E}">
        <p14:creationId xmlns:p14="http://schemas.microsoft.com/office/powerpoint/2010/main" val="2489771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B196CEA8-460E-469D-B827-F04BA7ABB90D}" type="datetimeFigureOut">
              <a:rPr lang="nl-NL" smtClean="0"/>
              <a:t>14-11-2022</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2086E2A-1D2F-4865-BBCF-BFE2F1DAEDF2}" type="slidenum">
              <a:rPr lang="nl-NL" smtClean="0"/>
              <a:t>‹nr.›</a:t>
            </a:fld>
            <a:endParaRPr lang="nl-NL"/>
          </a:p>
        </p:txBody>
      </p:sp>
    </p:spTree>
    <p:extLst>
      <p:ext uri="{BB962C8B-B14F-4D97-AF65-F5344CB8AC3E}">
        <p14:creationId xmlns:p14="http://schemas.microsoft.com/office/powerpoint/2010/main" val="1809321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B196CEA8-460E-469D-B827-F04BA7ABB90D}" type="datetimeFigureOut">
              <a:rPr lang="nl-NL" smtClean="0"/>
              <a:t>14-11-2022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2086E2A-1D2F-4865-BBCF-BFE2F1DAEDF2}" type="slidenum">
              <a:rPr lang="nl-NL" smtClean="0"/>
              <a:t>‹nr.›</a:t>
            </a:fld>
            <a:endParaRPr lang="nl-NL"/>
          </a:p>
        </p:txBody>
      </p:sp>
    </p:spTree>
    <p:extLst>
      <p:ext uri="{BB962C8B-B14F-4D97-AF65-F5344CB8AC3E}">
        <p14:creationId xmlns:p14="http://schemas.microsoft.com/office/powerpoint/2010/main" val="3571189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B196CEA8-460E-469D-B827-F04BA7ABB90D}" type="datetimeFigureOut">
              <a:rPr lang="nl-NL" smtClean="0"/>
              <a:t>14-11-2022</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22086E2A-1D2F-4865-BBCF-BFE2F1DAEDF2}" type="slidenum">
              <a:rPr lang="nl-NL" smtClean="0"/>
              <a:t>‹nr.›</a:t>
            </a:fld>
            <a:endParaRPr lang="nl-NL"/>
          </a:p>
        </p:txBody>
      </p:sp>
    </p:spTree>
    <p:extLst>
      <p:ext uri="{BB962C8B-B14F-4D97-AF65-F5344CB8AC3E}">
        <p14:creationId xmlns:p14="http://schemas.microsoft.com/office/powerpoint/2010/main" val="313494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B196CEA8-460E-469D-B827-F04BA7ABB90D}" type="datetimeFigureOut">
              <a:rPr lang="nl-NL" smtClean="0"/>
              <a:t>14-11-2022</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22086E2A-1D2F-4865-BBCF-BFE2F1DAEDF2}" type="slidenum">
              <a:rPr lang="nl-NL" smtClean="0"/>
              <a:t>‹nr.›</a:t>
            </a:fld>
            <a:endParaRPr lang="nl-NL"/>
          </a:p>
        </p:txBody>
      </p:sp>
    </p:spTree>
    <p:extLst>
      <p:ext uri="{BB962C8B-B14F-4D97-AF65-F5344CB8AC3E}">
        <p14:creationId xmlns:p14="http://schemas.microsoft.com/office/powerpoint/2010/main" val="1525380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B196CEA8-460E-469D-B827-F04BA7ABB90D}" type="datetimeFigureOut">
              <a:rPr lang="nl-NL" smtClean="0"/>
              <a:t>14-11-2022</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22086E2A-1D2F-4865-BBCF-BFE2F1DAEDF2}" type="slidenum">
              <a:rPr lang="nl-NL" smtClean="0"/>
              <a:t>‹nr.›</a:t>
            </a:fld>
            <a:endParaRPr lang="nl-NL"/>
          </a:p>
        </p:txBody>
      </p:sp>
    </p:spTree>
    <p:extLst>
      <p:ext uri="{BB962C8B-B14F-4D97-AF65-F5344CB8AC3E}">
        <p14:creationId xmlns:p14="http://schemas.microsoft.com/office/powerpoint/2010/main" val="3200968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B196CEA8-460E-469D-B827-F04BA7ABB90D}" type="datetimeFigureOut">
              <a:rPr lang="nl-NL" smtClean="0"/>
              <a:t>14-11-2022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2086E2A-1D2F-4865-BBCF-BFE2F1DAEDF2}" type="slidenum">
              <a:rPr lang="nl-NL" smtClean="0"/>
              <a:t>‹nr.›</a:t>
            </a:fld>
            <a:endParaRPr lang="nl-NL"/>
          </a:p>
        </p:txBody>
      </p:sp>
    </p:spTree>
    <p:extLst>
      <p:ext uri="{BB962C8B-B14F-4D97-AF65-F5344CB8AC3E}">
        <p14:creationId xmlns:p14="http://schemas.microsoft.com/office/powerpoint/2010/main" val="3519956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B196CEA8-460E-469D-B827-F04BA7ABB90D}" type="datetimeFigureOut">
              <a:rPr lang="nl-NL" smtClean="0"/>
              <a:t>14-11-2022</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2086E2A-1D2F-4865-BBCF-BFE2F1DAEDF2}" type="slidenum">
              <a:rPr lang="nl-NL" smtClean="0"/>
              <a:t>‹nr.›</a:t>
            </a:fld>
            <a:endParaRPr lang="nl-NL"/>
          </a:p>
        </p:txBody>
      </p:sp>
    </p:spTree>
    <p:extLst>
      <p:ext uri="{BB962C8B-B14F-4D97-AF65-F5344CB8AC3E}">
        <p14:creationId xmlns:p14="http://schemas.microsoft.com/office/powerpoint/2010/main" val="2723113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96CEA8-460E-469D-B827-F04BA7ABB90D}" type="datetimeFigureOut">
              <a:rPr lang="nl-NL" smtClean="0"/>
              <a:t>14-11-2022</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086E2A-1D2F-4865-BBCF-BFE2F1DAEDF2}" type="slidenum">
              <a:rPr lang="nl-NL" smtClean="0"/>
              <a:t>‹nr.›</a:t>
            </a:fld>
            <a:endParaRPr lang="nl-NL"/>
          </a:p>
        </p:txBody>
      </p:sp>
    </p:spTree>
    <p:extLst>
      <p:ext uri="{BB962C8B-B14F-4D97-AF65-F5344CB8AC3E}">
        <p14:creationId xmlns:p14="http://schemas.microsoft.com/office/powerpoint/2010/main" val="6271245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sgoon-my.sharepoint.com/personal/evdweijden_zone_college/Documents/Documenten/Lesmateriaal%20Emil/MBO%203/leerjaar%202/Vakbekwaam%20medewerker/Voorbeld%20Factuur%20162056.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Les 5: Factureren</a:t>
            </a:r>
          </a:p>
        </p:txBody>
      </p:sp>
      <p:sp>
        <p:nvSpPr>
          <p:cNvPr id="3" name="Ondertitel 2"/>
          <p:cNvSpPr>
            <a:spLocks noGrp="1"/>
          </p:cNvSpPr>
          <p:nvPr>
            <p:ph type="subTitle" idx="1"/>
          </p:nvPr>
        </p:nvSpPr>
        <p:spPr/>
        <p:txBody>
          <a:bodyPr/>
          <a:lstStyle/>
          <a:p>
            <a:r>
              <a:rPr lang="nl-NL" dirty="0"/>
              <a:t>Vakbekwaam medewerker ALM DV 32</a:t>
            </a:r>
          </a:p>
        </p:txBody>
      </p:sp>
    </p:spTree>
    <p:extLst>
      <p:ext uri="{BB962C8B-B14F-4D97-AF65-F5344CB8AC3E}">
        <p14:creationId xmlns:p14="http://schemas.microsoft.com/office/powerpoint/2010/main" val="3128927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 factuur maken</a:t>
            </a:r>
          </a:p>
        </p:txBody>
      </p:sp>
      <p:sp>
        <p:nvSpPr>
          <p:cNvPr id="3" name="Tijdelijke aanduiding voor inhoud 2"/>
          <p:cNvSpPr>
            <a:spLocks noGrp="1"/>
          </p:cNvSpPr>
          <p:nvPr>
            <p:ph idx="1"/>
          </p:nvPr>
        </p:nvSpPr>
        <p:spPr>
          <a:xfrm>
            <a:off x="838200" y="1825625"/>
            <a:ext cx="10210800" cy="4351338"/>
          </a:xfrm>
        </p:spPr>
        <p:txBody>
          <a:bodyPr>
            <a:normAutofit/>
          </a:bodyPr>
          <a:lstStyle/>
          <a:p>
            <a:pPr marL="0" indent="0">
              <a:buNone/>
            </a:pPr>
            <a:r>
              <a:rPr lang="nl-NL" dirty="0"/>
              <a:t>OPDRACHT:</a:t>
            </a:r>
          </a:p>
          <a:p>
            <a:pPr marL="0" indent="0">
              <a:buNone/>
            </a:pPr>
            <a:endParaRPr lang="nl-NL" dirty="0"/>
          </a:p>
          <a:p>
            <a:pPr marL="0" indent="0">
              <a:buNone/>
            </a:pPr>
            <a:r>
              <a:rPr lang="nl-NL" dirty="0"/>
              <a:t>Ontwerp een factuur voor je stagebedrijf. Denk daarbij aan de opbouw van de factuur, maar ook de lay-out (bijv. huisstijl van je stagebedrijf).</a:t>
            </a:r>
          </a:p>
          <a:p>
            <a:pPr marL="0" indent="0">
              <a:buNone/>
            </a:pPr>
            <a:endParaRPr lang="nl-NL" dirty="0"/>
          </a:p>
          <a:p>
            <a:pPr marL="0" indent="0">
              <a:buNone/>
            </a:pPr>
            <a:r>
              <a:rPr lang="nl-NL" dirty="0"/>
              <a:t>Bespreek de factuur met je stagebegeleider. Schrijf de feedback van het gesprek in een kort verslag in Word. De factuur en het verslag </a:t>
            </a:r>
            <a:r>
              <a:rPr lang="nl-NL"/>
              <a:t>lever je in via de mail. </a:t>
            </a:r>
            <a:endParaRPr lang="nl-NL" dirty="0"/>
          </a:p>
          <a:p>
            <a:pPr marL="0" indent="0">
              <a:buNone/>
            </a:pPr>
            <a:endParaRPr lang="nl-NL" dirty="0"/>
          </a:p>
        </p:txBody>
      </p:sp>
    </p:spTree>
    <p:extLst>
      <p:ext uri="{BB962C8B-B14F-4D97-AF65-F5344CB8AC3E}">
        <p14:creationId xmlns:p14="http://schemas.microsoft.com/office/powerpoint/2010/main" val="3384902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endParaRPr lang="nl-NL" dirty="0"/>
          </a:p>
        </p:txBody>
      </p:sp>
    </p:spTree>
    <p:extLst>
      <p:ext uri="{BB962C8B-B14F-4D97-AF65-F5344CB8AC3E}">
        <p14:creationId xmlns:p14="http://schemas.microsoft.com/office/powerpoint/2010/main" val="3236727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is een factuur?</a:t>
            </a:r>
          </a:p>
        </p:txBody>
      </p:sp>
      <p:sp>
        <p:nvSpPr>
          <p:cNvPr id="3" name="Tijdelijke aanduiding voor inhoud 2"/>
          <p:cNvSpPr>
            <a:spLocks noGrp="1"/>
          </p:cNvSpPr>
          <p:nvPr>
            <p:ph idx="1"/>
          </p:nvPr>
        </p:nvSpPr>
        <p:spPr/>
        <p:txBody>
          <a:bodyPr/>
          <a:lstStyle/>
          <a:p>
            <a:pPr marL="0" indent="0">
              <a:buNone/>
            </a:pPr>
            <a:r>
              <a:rPr lang="nl-NL" dirty="0"/>
              <a:t>Een factuur is een document waarop een overzicht staat van 1) de geleverde diensten of goederen door de verkoper en 2) het bedrag dat de klant hiervoor moet betalen. Een factuur wordt door de verkoper opgesteld.</a:t>
            </a:r>
          </a:p>
          <a:p>
            <a:pPr marL="0" indent="0">
              <a:buNone/>
            </a:pPr>
            <a:endParaRPr lang="nl-NL" dirty="0"/>
          </a:p>
          <a:p>
            <a:pPr marL="0" indent="0">
              <a:buNone/>
            </a:pPr>
            <a:r>
              <a:rPr lang="nl-NL" dirty="0"/>
              <a:t>Doel: Een factuur verplicht een </a:t>
            </a:r>
            <a:r>
              <a:rPr lang="nl-NL" dirty="0" err="1"/>
              <a:t>aankoper</a:t>
            </a:r>
            <a:r>
              <a:rPr lang="nl-NL" dirty="0"/>
              <a:t> om te betalen, daardoor is het een schuldvordering (het saldo dat klanten verschuldigd zijn aan een bedrijf voor geleverde goederen of diensten)</a:t>
            </a:r>
          </a:p>
        </p:txBody>
      </p:sp>
    </p:spTree>
    <p:extLst>
      <p:ext uri="{BB962C8B-B14F-4D97-AF65-F5344CB8AC3E}">
        <p14:creationId xmlns:p14="http://schemas.microsoft.com/office/powerpoint/2010/main" val="3720215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Soorten Facturen</a:t>
            </a:r>
          </a:p>
        </p:txBody>
      </p:sp>
      <p:sp>
        <p:nvSpPr>
          <p:cNvPr id="3" name="Tijdelijke aanduiding voor inhoud 2"/>
          <p:cNvSpPr>
            <a:spLocks noGrp="1"/>
          </p:cNvSpPr>
          <p:nvPr>
            <p:ph idx="1"/>
          </p:nvPr>
        </p:nvSpPr>
        <p:spPr>
          <a:xfrm>
            <a:off x="838200" y="1825625"/>
            <a:ext cx="7456714" cy="4351338"/>
          </a:xfrm>
        </p:spPr>
        <p:txBody>
          <a:bodyPr/>
          <a:lstStyle/>
          <a:p>
            <a:r>
              <a:rPr lang="nl-NL" dirty="0"/>
              <a:t>Verkoopfactuur: </a:t>
            </a:r>
          </a:p>
          <a:p>
            <a:pPr marL="0" indent="0">
              <a:buNone/>
            </a:pPr>
            <a:r>
              <a:rPr lang="nl-NL" sz="2400" dirty="0"/>
              <a:t>Factuur die een ondernemer naar zijn klanten stuurt</a:t>
            </a:r>
          </a:p>
          <a:p>
            <a:r>
              <a:rPr lang="nl-NL" dirty="0"/>
              <a:t>Inkoopfactuur:</a:t>
            </a:r>
          </a:p>
          <a:p>
            <a:pPr marL="0" indent="0">
              <a:buNone/>
            </a:pPr>
            <a:r>
              <a:rPr lang="nl-NL" sz="2400" dirty="0"/>
              <a:t>Factuur die een ondernemer ontvangt van zijn leverancier</a:t>
            </a:r>
          </a:p>
          <a:p>
            <a:r>
              <a:rPr lang="nl-NL" dirty="0"/>
              <a:t>Interne factuur:</a:t>
            </a:r>
          </a:p>
          <a:p>
            <a:pPr marL="0" indent="0">
              <a:buNone/>
            </a:pPr>
            <a:r>
              <a:rPr lang="nl-NL" sz="2400" dirty="0"/>
              <a:t>Factuur die een ondernemer naar een andere afdeling stuurt om onderlinge zaken te verrekenen</a:t>
            </a:r>
          </a:p>
        </p:txBody>
      </p:sp>
    </p:spTree>
    <p:extLst>
      <p:ext uri="{BB962C8B-B14F-4D97-AF65-F5344CB8AC3E}">
        <p14:creationId xmlns:p14="http://schemas.microsoft.com/office/powerpoint/2010/main" val="178961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Opbouw factuur</a:t>
            </a:r>
          </a:p>
        </p:txBody>
      </p:sp>
      <p:sp>
        <p:nvSpPr>
          <p:cNvPr id="3" name="Tijdelijke aanduiding voor inhoud 2"/>
          <p:cNvSpPr>
            <a:spLocks noGrp="1"/>
          </p:cNvSpPr>
          <p:nvPr>
            <p:ph idx="1"/>
          </p:nvPr>
        </p:nvSpPr>
        <p:spPr>
          <a:xfrm>
            <a:off x="838200" y="1825625"/>
            <a:ext cx="10515600" cy="3203575"/>
          </a:xfrm>
        </p:spPr>
        <p:txBody>
          <a:bodyPr>
            <a:normAutofit/>
          </a:bodyPr>
          <a:lstStyle/>
          <a:p>
            <a:r>
              <a:rPr lang="nl-NL" dirty="0"/>
              <a:t>Kop</a:t>
            </a:r>
          </a:p>
          <a:p>
            <a:r>
              <a:rPr lang="nl-NL" dirty="0"/>
              <a:t>Kern</a:t>
            </a:r>
          </a:p>
          <a:p>
            <a:r>
              <a:rPr lang="nl-NL" dirty="0"/>
              <a:t>Afsluiting</a:t>
            </a:r>
          </a:p>
        </p:txBody>
      </p:sp>
    </p:spTree>
    <p:extLst>
      <p:ext uri="{BB962C8B-B14F-4D97-AF65-F5344CB8AC3E}">
        <p14:creationId xmlns:p14="http://schemas.microsoft.com/office/powerpoint/2010/main" val="3284725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12018"/>
            <a:ext cx="10515600" cy="1325563"/>
          </a:xfrm>
        </p:spPr>
        <p:txBody>
          <a:bodyPr/>
          <a:lstStyle/>
          <a:p>
            <a:r>
              <a:rPr lang="nl-NL" dirty="0"/>
              <a:t>Kop Factuur</a:t>
            </a:r>
          </a:p>
        </p:txBody>
      </p:sp>
      <p:sp>
        <p:nvSpPr>
          <p:cNvPr id="3" name="Tijdelijke aanduiding voor inhoud 2"/>
          <p:cNvSpPr>
            <a:spLocks noGrp="1"/>
          </p:cNvSpPr>
          <p:nvPr>
            <p:ph idx="1"/>
          </p:nvPr>
        </p:nvSpPr>
        <p:spPr>
          <a:xfrm>
            <a:off x="838200" y="1825625"/>
            <a:ext cx="9652000" cy="4351338"/>
          </a:xfrm>
        </p:spPr>
        <p:txBody>
          <a:bodyPr>
            <a:normAutofit/>
          </a:bodyPr>
          <a:lstStyle/>
          <a:p>
            <a:endParaRPr lang="nl-NL" dirty="0"/>
          </a:p>
          <a:p>
            <a:r>
              <a:rPr lang="nl-NL" dirty="0"/>
              <a:t>Gegevens afzender</a:t>
            </a:r>
          </a:p>
          <a:p>
            <a:r>
              <a:rPr lang="nl-NL" dirty="0"/>
              <a:t>Gegevens afnemer (NAW gegevens en KvK nummer)</a:t>
            </a:r>
          </a:p>
          <a:p>
            <a:r>
              <a:rPr lang="nl-NL" dirty="0"/>
              <a:t>Factuurnummer</a:t>
            </a:r>
          </a:p>
          <a:p>
            <a:r>
              <a:rPr lang="nl-NL" dirty="0"/>
              <a:t>Factuurdatum</a:t>
            </a:r>
          </a:p>
          <a:p>
            <a:r>
              <a:rPr lang="nl-NL" dirty="0"/>
              <a:t>Debiteurennummer</a:t>
            </a:r>
          </a:p>
          <a:p>
            <a:r>
              <a:rPr lang="nl-NL" dirty="0"/>
              <a:t>Afleveradres goederen of diensten</a:t>
            </a:r>
          </a:p>
          <a:p>
            <a:endParaRPr lang="nl-NL" dirty="0"/>
          </a:p>
        </p:txBody>
      </p:sp>
    </p:spTree>
    <p:extLst>
      <p:ext uri="{BB962C8B-B14F-4D97-AF65-F5344CB8AC3E}">
        <p14:creationId xmlns:p14="http://schemas.microsoft.com/office/powerpoint/2010/main" val="4110286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Kern factuur</a:t>
            </a:r>
          </a:p>
        </p:txBody>
      </p:sp>
      <p:sp>
        <p:nvSpPr>
          <p:cNvPr id="3" name="Tijdelijke aanduiding voor inhoud 2"/>
          <p:cNvSpPr>
            <a:spLocks noGrp="1"/>
          </p:cNvSpPr>
          <p:nvPr>
            <p:ph idx="1"/>
          </p:nvPr>
        </p:nvSpPr>
        <p:spPr>
          <a:xfrm>
            <a:off x="838200" y="1825625"/>
            <a:ext cx="9677400" cy="4351338"/>
          </a:xfrm>
        </p:spPr>
        <p:txBody>
          <a:bodyPr>
            <a:normAutofit/>
          </a:bodyPr>
          <a:lstStyle/>
          <a:p>
            <a:r>
              <a:rPr lang="nl-NL" dirty="0"/>
              <a:t>Datum</a:t>
            </a:r>
          </a:p>
          <a:p>
            <a:r>
              <a:rPr lang="nl-NL" dirty="0"/>
              <a:t>Hoeveelheid goederen</a:t>
            </a:r>
          </a:p>
          <a:p>
            <a:r>
              <a:rPr lang="nl-NL" dirty="0"/>
              <a:t>Artikelnummers</a:t>
            </a:r>
          </a:p>
          <a:p>
            <a:r>
              <a:rPr lang="nl-NL" dirty="0"/>
              <a:t>Omschrijving goederen of dienst</a:t>
            </a:r>
          </a:p>
          <a:p>
            <a:r>
              <a:rPr lang="nl-NL" dirty="0"/>
              <a:t>Prijs per eenheid</a:t>
            </a:r>
          </a:p>
          <a:p>
            <a:r>
              <a:rPr lang="nl-NL" dirty="0"/>
              <a:t>BTW tarief</a:t>
            </a:r>
          </a:p>
        </p:txBody>
      </p:sp>
    </p:spTree>
    <p:extLst>
      <p:ext uri="{BB962C8B-B14F-4D97-AF65-F5344CB8AC3E}">
        <p14:creationId xmlns:p14="http://schemas.microsoft.com/office/powerpoint/2010/main" val="2736326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Afsluiting factuur</a:t>
            </a:r>
          </a:p>
        </p:txBody>
      </p:sp>
      <p:sp>
        <p:nvSpPr>
          <p:cNvPr id="3" name="Tijdelijke aanduiding voor inhoud 2"/>
          <p:cNvSpPr>
            <a:spLocks noGrp="1"/>
          </p:cNvSpPr>
          <p:nvPr>
            <p:ph idx="1"/>
          </p:nvPr>
        </p:nvSpPr>
        <p:spPr/>
        <p:txBody>
          <a:bodyPr/>
          <a:lstStyle/>
          <a:p>
            <a:r>
              <a:rPr lang="nl-NL" dirty="0"/>
              <a:t>Waarde van de goederen</a:t>
            </a:r>
          </a:p>
          <a:p>
            <a:r>
              <a:rPr lang="nl-NL" dirty="0"/>
              <a:t>BTW percentage</a:t>
            </a:r>
          </a:p>
          <a:p>
            <a:r>
              <a:rPr lang="nl-NL" dirty="0"/>
              <a:t>BTW tarief</a:t>
            </a:r>
          </a:p>
          <a:p>
            <a:r>
              <a:rPr lang="nl-NL" dirty="0"/>
              <a:t>Eventuele kortingen/toeslagen</a:t>
            </a:r>
          </a:p>
        </p:txBody>
      </p:sp>
    </p:spTree>
    <p:extLst>
      <p:ext uri="{BB962C8B-B14F-4D97-AF65-F5344CB8AC3E}">
        <p14:creationId xmlns:p14="http://schemas.microsoft.com/office/powerpoint/2010/main" val="2133953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Voorbeeld</a:t>
            </a:r>
          </a:p>
        </p:txBody>
      </p:sp>
      <p:sp>
        <p:nvSpPr>
          <p:cNvPr id="3" name="Tijdelijke aanduiding voor inhoud 2"/>
          <p:cNvSpPr>
            <a:spLocks noGrp="1"/>
          </p:cNvSpPr>
          <p:nvPr>
            <p:ph idx="1"/>
          </p:nvPr>
        </p:nvSpPr>
        <p:spPr>
          <a:xfrm>
            <a:off x="838200" y="1825625"/>
            <a:ext cx="6908800" cy="4351338"/>
          </a:xfrm>
        </p:spPr>
        <p:txBody>
          <a:bodyPr/>
          <a:lstStyle/>
          <a:p>
            <a:pPr marL="0" indent="0">
              <a:buNone/>
            </a:pPr>
            <a:r>
              <a:rPr lang="nl-NL" dirty="0"/>
              <a:t>Bekijk onderstaande factuur en controleer of alle onderdelen erin staan.</a:t>
            </a:r>
          </a:p>
          <a:p>
            <a:pPr marL="0" indent="0">
              <a:buNone/>
            </a:pPr>
            <a:endParaRPr lang="nl-NL" dirty="0"/>
          </a:p>
          <a:p>
            <a:pPr marL="0" indent="0">
              <a:buNone/>
            </a:pPr>
            <a:r>
              <a:rPr lang="nl-NL" dirty="0">
                <a:hlinkClick r:id="rId2"/>
              </a:rPr>
              <a:t>https://sgoon-my.sharepoint.com/personal/evdweijden_zone_college/Documents/Documenten/Lesmateriaal%20Emil/MBO%203/leerjaar%202/Vakbekwaam%20medewerker/Voorbeld%20Factuur%20162056.pdf</a:t>
            </a:r>
            <a:endParaRPr lang="nl-NL" dirty="0"/>
          </a:p>
        </p:txBody>
      </p:sp>
    </p:spTree>
    <p:extLst>
      <p:ext uri="{BB962C8B-B14F-4D97-AF65-F5344CB8AC3E}">
        <p14:creationId xmlns:p14="http://schemas.microsoft.com/office/powerpoint/2010/main" val="2034264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 </a:t>
            </a:r>
          </a:p>
        </p:txBody>
      </p:sp>
      <p:sp>
        <p:nvSpPr>
          <p:cNvPr id="3" name="Tijdelijke aanduiding voor inhoud 2"/>
          <p:cNvSpPr>
            <a:spLocks noGrp="1"/>
          </p:cNvSpPr>
          <p:nvPr>
            <p:ph idx="1"/>
          </p:nvPr>
        </p:nvSpPr>
        <p:spPr/>
        <p:txBody>
          <a:bodyPr/>
          <a:lstStyle/>
          <a:p>
            <a:endParaRPr lang="nl-NL" dirty="0"/>
          </a:p>
        </p:txBody>
      </p:sp>
    </p:spTree>
    <p:extLst>
      <p:ext uri="{BB962C8B-B14F-4D97-AF65-F5344CB8AC3E}">
        <p14:creationId xmlns:p14="http://schemas.microsoft.com/office/powerpoint/2010/main" val="1518135501"/>
      </p:ext>
    </p:extLst>
  </p:cSld>
  <p:clrMapOvr>
    <a:masterClrMapping/>
  </p:clrMapOvr>
</p:sld>
</file>

<file path=ppt/theme/theme1.xml><?xml version="1.0" encoding="utf-8"?>
<a:theme xmlns:a="http://schemas.openxmlformats.org/drawingml/2006/main" name="pp zone leeg">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 zone leeg</Template>
  <TotalTime>2265</TotalTime>
  <Words>300</Words>
  <Application>Microsoft Office PowerPoint</Application>
  <PresentationFormat>Breedbeeld</PresentationFormat>
  <Paragraphs>48</Paragraphs>
  <Slides>11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Calibri</vt:lpstr>
      <vt:lpstr>Calibri Light</vt:lpstr>
      <vt:lpstr>pp zone leeg</vt:lpstr>
      <vt:lpstr>Les 5: Factureren</vt:lpstr>
      <vt:lpstr>Wat is een factuur?</vt:lpstr>
      <vt:lpstr>Soorten Facturen</vt:lpstr>
      <vt:lpstr>Opbouw factuur</vt:lpstr>
      <vt:lpstr>Kop Factuur</vt:lpstr>
      <vt:lpstr>Kern factuur</vt:lpstr>
      <vt:lpstr>Afsluiting factuur</vt:lpstr>
      <vt:lpstr>Voorbeeld</vt:lpstr>
      <vt:lpstr> </vt:lpstr>
      <vt:lpstr>Opdracht factuur maken</vt:lpstr>
      <vt:lpstr>PowerPoint-presentatie</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EHBD en Pathologie</dc:title>
  <dc:creator>Kimberley Borgerink</dc:creator>
  <cp:lastModifiedBy>Emil van der Weijden</cp:lastModifiedBy>
  <cp:revision>122</cp:revision>
  <dcterms:created xsi:type="dcterms:W3CDTF">2019-10-22T10:45:31Z</dcterms:created>
  <dcterms:modified xsi:type="dcterms:W3CDTF">2022-11-14T08:57:47Z</dcterms:modified>
</cp:coreProperties>
</file>